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5" roundtripDataSignature="AMtx7mgBmjMbZ4XlCYr41oBPrqVXyPJtd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3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4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15.xml"/><Relationship Id="rId5" Type="http://schemas.openxmlformats.org/officeDocument/2006/relationships/slide" Target="/ppt/slides/slide21.xml"/><Relationship Id="rId6" Type="http://schemas.openxmlformats.org/officeDocument/2006/relationships/slide" Target="/ppt/slides/slide28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ASU Pilot Instruction Manual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Static Fire/Collapse Perturbations</a:t>
            </a:r>
            <a:endParaRPr/>
          </a:p>
        </p:txBody>
      </p:sp>
      <p:pic>
        <p:nvPicPr>
          <p:cNvPr id="147" name="Google Shape;147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098" y="1825625"/>
            <a:ext cx="4843803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Static blockages are placed at the beginning of the mission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Char char="•"/>
            </a:pPr>
            <a:r>
              <a:rPr lang="en-US">
                <a:solidFill>
                  <a:srgbClr val="FF0000"/>
                </a:solidFill>
              </a:rPr>
              <a:t>Collapse/fire </a:t>
            </a:r>
            <a:r>
              <a:rPr lang="en-US"/>
              <a:t>blocking access to the right hallway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FF00"/>
              </a:buClr>
              <a:buSzPts val="2400"/>
              <a:buChar char="•"/>
            </a:pPr>
            <a:r>
              <a:rPr lang="en-US">
                <a:solidFill>
                  <a:srgbClr val="00FF00"/>
                </a:solidFill>
              </a:rPr>
              <a:t>Collapse</a:t>
            </a:r>
            <a:r>
              <a:rPr lang="en-US"/>
              <a:t> blocking the main entrance to Room 203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Pts val="2400"/>
              <a:buChar char="•"/>
            </a:pPr>
            <a:r>
              <a:rPr lang="en-US">
                <a:solidFill>
                  <a:srgbClr val="7030A0"/>
                </a:solidFill>
              </a:rPr>
              <a:t>Collapse</a:t>
            </a:r>
            <a:r>
              <a:rPr lang="en-US"/>
              <a:t> blocking access from Room 207 to Room 210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collapses are made from unbreakable blocks forcing players to go around them</a:t>
            </a:r>
            <a:endParaRPr/>
          </a:p>
        </p:txBody>
      </p:sp>
      <p:sp>
        <p:nvSpPr>
          <p:cNvPr id="149" name="Google Shape;149;p10"/>
          <p:cNvSpPr/>
          <p:nvPr/>
        </p:nvSpPr>
        <p:spPr>
          <a:xfrm>
            <a:off x="3816096" y="4553712"/>
            <a:ext cx="353568" cy="621792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0"/>
          <p:cNvSpPr/>
          <p:nvPr/>
        </p:nvSpPr>
        <p:spPr>
          <a:xfrm>
            <a:off x="1395984" y="3429000"/>
            <a:ext cx="493776" cy="533400"/>
          </a:xfrm>
          <a:prstGeom prst="rect">
            <a:avLst/>
          </a:prstGeom>
          <a:noFill/>
          <a:ln cap="flat" cmpd="sng" w="127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"/>
          <p:cNvSpPr/>
          <p:nvPr/>
        </p:nvSpPr>
        <p:spPr>
          <a:xfrm>
            <a:off x="2134859" y="1889760"/>
            <a:ext cx="474229" cy="560832"/>
          </a:xfrm>
          <a:prstGeom prst="rect">
            <a:avLst/>
          </a:prstGeom>
          <a:noFill/>
          <a:ln cap="flat" cmpd="sng" w="12700">
            <a:solidFill>
              <a:srgbClr val="7030A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Critical Victim Fatalities</a:t>
            </a:r>
            <a:endParaRPr/>
          </a:p>
        </p:txBody>
      </p:sp>
      <p:sp>
        <p:nvSpPr>
          <p:cNvPr id="157" name="Google Shape;157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Yellow victims will die after 7 minutes and turn red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“All Critically Injured Victims Have Succumb To Their Injuries” will be pushed across the text chat at 7 minutes</a:t>
            </a:r>
            <a:endParaRPr/>
          </a:p>
        </p:txBody>
      </p:sp>
      <p:pic>
        <p:nvPicPr>
          <p:cNvPr id="158" name="Google Shape;158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714" y="1825625"/>
            <a:ext cx="4580571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Player Glow Effect</a:t>
            </a:r>
            <a:endParaRPr/>
          </a:p>
        </p:txBody>
      </p:sp>
      <p:pic>
        <p:nvPicPr>
          <p:cNvPr id="164" name="Google Shape;164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988470"/>
            <a:ext cx="5181600" cy="402564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Gives the player a glow effect that outlines them through walls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Glow effect is used in conjunction with the observer map player trail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First Aid Kit</a:t>
            </a:r>
            <a:endParaRPr/>
          </a:p>
        </p:txBody>
      </p:sp>
      <p:pic>
        <p:nvPicPr>
          <p:cNvPr id="171" name="Google Shape;171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862" y="1825625"/>
            <a:ext cx="4664276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3"/>
          <p:cNvSpPr txBox="1"/>
          <p:nvPr>
            <p:ph idx="2" type="body"/>
          </p:nvPr>
        </p:nvSpPr>
        <p:spPr>
          <a:xfrm>
            <a:off x="6172200" y="1322832"/>
            <a:ext cx="5181600" cy="5535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player is given one stack (64) of First Aid Kits to use to triage victims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By default, once the mission start button is pressed the game is placed into adventure mode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rules of adventure mode prevent players from breaking blocks unless given a specific tool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First Aid Kit MUST be equipped for players to break the victim blocks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73" name="Google Shape;173;p13"/>
          <p:cNvSpPr/>
          <p:nvPr/>
        </p:nvSpPr>
        <p:spPr>
          <a:xfrm>
            <a:off x="2584704" y="5212080"/>
            <a:ext cx="1170432" cy="56692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 txBox="1"/>
          <p:nvPr/>
        </p:nvSpPr>
        <p:spPr>
          <a:xfrm>
            <a:off x="1096862" y="6224016"/>
            <a:ext cx="476139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*The First Aid Kit allows players to break Prismarine (green victims) and Blocks of Gold (yellow victims) only.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Victim Scoring</a:t>
            </a:r>
            <a:endParaRPr/>
          </a:p>
        </p:txBody>
      </p:sp>
      <p:pic>
        <p:nvPicPr>
          <p:cNvPr id="180" name="Google Shape;180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36914"/>
            <a:ext cx="5181600" cy="272875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4"/>
          <p:cNvSpPr txBox="1"/>
          <p:nvPr>
            <p:ph idx="2" type="body"/>
          </p:nvPr>
        </p:nvSpPr>
        <p:spPr>
          <a:xfrm>
            <a:off x="6172200" y="1825624"/>
            <a:ext cx="5181600" cy="503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Players receive </a:t>
            </a:r>
            <a:r>
              <a:rPr lang="en-US">
                <a:solidFill>
                  <a:srgbClr val="00FF00"/>
                </a:solidFill>
              </a:rPr>
              <a:t>points</a:t>
            </a:r>
            <a:r>
              <a:rPr lang="en-US"/>
              <a:t> for triaging victims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Green victims are worth 10 points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Yellow victims are worth 25 points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are a total of 365 points available on the map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If the yellow victims die they no longer provide points</a:t>
            </a:r>
            <a:endParaRPr/>
          </a:p>
        </p:txBody>
      </p:sp>
      <p:sp>
        <p:nvSpPr>
          <p:cNvPr id="182" name="Google Shape;182;p14"/>
          <p:cNvSpPr/>
          <p:nvPr/>
        </p:nvSpPr>
        <p:spPr>
          <a:xfrm>
            <a:off x="3279648" y="4986528"/>
            <a:ext cx="286512" cy="188976"/>
          </a:xfrm>
          <a:prstGeom prst="rect">
            <a:avLst/>
          </a:prstGeom>
          <a:noFill/>
          <a:ln cap="flat" cmpd="sng" w="127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Starting a Mission</a:t>
            </a:r>
            <a:endParaRPr/>
          </a:p>
        </p:txBody>
      </p:sp>
      <p:sp>
        <p:nvSpPr>
          <p:cNvPr id="188" name="Google Shape;188;p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Mission Start</a:t>
            </a:r>
            <a:endParaRPr/>
          </a:p>
        </p:txBody>
      </p:sp>
      <p:sp>
        <p:nvSpPr>
          <p:cNvPr id="194" name="Google Shape;194;p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mission can be started by pressing the Mission Start button in the start room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5" name="Google Shape;195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1007" y="2995367"/>
            <a:ext cx="3535986" cy="201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Teleportation to Staging Area</a:t>
            </a:r>
            <a:endParaRPr/>
          </a:p>
        </p:txBody>
      </p:sp>
      <p:sp>
        <p:nvSpPr>
          <p:cNvPr id="201" name="Google Shape;201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After pressing the mission start button, a 3 second countdown will begin, after which the player will be teleported to the staging area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Pressing the mission start button gives the player 1 lead (leash), 64 First Aid Kits, and applies the Glow Effect</a:t>
            </a:r>
            <a:endParaRPr/>
          </a:p>
        </p:txBody>
      </p:sp>
      <p:pic>
        <p:nvPicPr>
          <p:cNvPr id="202" name="Google Shape;202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30886"/>
            <a:ext cx="5181600" cy="274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Getting a Dog</a:t>
            </a:r>
            <a:endParaRPr/>
          </a:p>
        </p:txBody>
      </p:sp>
      <p:pic>
        <p:nvPicPr>
          <p:cNvPr id="208" name="Google Shape;208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39698"/>
            <a:ext cx="5181600" cy="272319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dog is located on the right side of the staging area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 retrieve the dog: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Right click the </a:t>
            </a:r>
            <a:r>
              <a:rPr lang="en-US">
                <a:solidFill>
                  <a:srgbClr val="FF0000"/>
                </a:solidFill>
              </a:rPr>
              <a:t>gate</a:t>
            </a:r>
            <a:r>
              <a:rPr lang="en-US"/>
              <a:t> to open it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With the lead equipped, right click the dog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lead will attach to the dog and be removed from your inventory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The dog will now follow you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10" name="Google Shape;210;p18"/>
          <p:cNvSpPr/>
          <p:nvPr/>
        </p:nvSpPr>
        <p:spPr>
          <a:xfrm rot="-2302926">
            <a:off x="2264665" y="3767328"/>
            <a:ext cx="505968" cy="585216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Enter the Building</a:t>
            </a:r>
            <a:endParaRPr/>
          </a:p>
        </p:txBody>
      </p:sp>
      <p:pic>
        <p:nvPicPr>
          <p:cNvPr id="216" name="Google Shape;216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370" y="1825625"/>
            <a:ext cx="384926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With the dog equipped, walk to the entrance, open the doors, and go save some lives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3"/>
              </a:rPr>
              <a:t>Getting Started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4"/>
              </a:rPr>
              <a:t>Starting a Mission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5"/>
              </a:rPr>
              <a:t>Mission Customization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u="sng">
                <a:solidFill>
                  <a:schemeClr val="hlink"/>
                </a:solidFill>
                <a:hlinkClick action="ppaction://hlinksldjump" r:id="rId6"/>
              </a:rPr>
              <a:t>Minecraft Graphics</a:t>
            </a:r>
            <a:endParaRPr/>
          </a:p>
        </p:txBody>
      </p:sp>
      <p:sp>
        <p:nvSpPr>
          <p:cNvPr id="92" name="Google Shape;92;p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3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15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21</a:t>
            </a:r>
            <a:endParaRPr/>
          </a:p>
          <a:p>
            <a:pPr indent="0" lvl="0" marL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28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Victim Triage</a:t>
            </a:r>
            <a:endParaRPr/>
          </a:p>
        </p:txBody>
      </p:sp>
      <p:pic>
        <p:nvPicPr>
          <p:cNvPr id="223" name="Google Shape;223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239773"/>
            <a:ext cx="5181600" cy="352304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Victims successfully triaged will turn white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Mission Customization</a:t>
            </a:r>
            <a:endParaRPr/>
          </a:p>
        </p:txBody>
      </p:sp>
      <p:sp>
        <p:nvSpPr>
          <p:cNvPr id="230" name="Google Shape;230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The Command Center</a:t>
            </a:r>
            <a:endParaRPr/>
          </a:p>
        </p:txBody>
      </p:sp>
      <p:pic>
        <p:nvPicPr>
          <p:cNvPr id="236" name="Google Shape;23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28365"/>
            <a:ext cx="5181600" cy="274585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To allow mission customization to fit performer needs, all mission defaults can be enabled/disabled from the Command Center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Command Center can be reached by teleportation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/tp PlayerName -2166 46 166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Dynamic Fire/Collapse Perturbations</a:t>
            </a:r>
            <a:endParaRPr/>
          </a:p>
        </p:txBody>
      </p:sp>
      <p:pic>
        <p:nvPicPr>
          <p:cNvPr id="243" name="Google Shape;243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0340" y="1825625"/>
            <a:ext cx="333732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While disabled by default, the Command Center has the option to enable dynamic fire/collapse perturbations as seen in the kickoff meeting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World Day/Night</a:t>
            </a:r>
            <a:endParaRPr/>
          </a:p>
        </p:txBody>
      </p:sp>
      <p:pic>
        <p:nvPicPr>
          <p:cNvPr id="250" name="Google Shape;250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4524" y="1563499"/>
            <a:ext cx="2461716" cy="232231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While also disabled by default, the time of day can be toggled within the Command Center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night mode is activated, the player will be given a torch at the start of the mission to use to see throughout the environment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Tell players not to turn on light switches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2" name="Google Shape;25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9904" y="4133344"/>
            <a:ext cx="4087792" cy="24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Shovel and Axe</a:t>
            </a:r>
            <a:endParaRPr/>
          </a:p>
        </p:txBody>
      </p:sp>
      <p:pic>
        <p:nvPicPr>
          <p:cNvPr id="258" name="Google Shape;258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9657" y="1825625"/>
            <a:ext cx="337868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While not officially supported in the ASU pilot world, the option to give players a shovel and axe is provided in the Command Center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Similar to the kickoff, players may use these tools to clear perturbations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Building Reset</a:t>
            </a:r>
            <a:endParaRPr/>
          </a:p>
        </p:txBody>
      </p:sp>
      <p:pic>
        <p:nvPicPr>
          <p:cNvPr id="265" name="Google Shape;265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8869" y="1825625"/>
            <a:ext cx="372026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reset switch is provided for use when debugging only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running an actual study it’s best to give each participant a fresh copy of the world rather than relying on the reset switch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???</a:t>
            </a:r>
            <a:endParaRPr/>
          </a:p>
        </p:txBody>
      </p:sp>
      <p:pic>
        <p:nvPicPr>
          <p:cNvPr id="272" name="Google Shape;272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686" y="1825625"/>
            <a:ext cx="502662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DO NOT PUSH THIS BUTTON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Minecraft Graphics</a:t>
            </a:r>
            <a:endParaRPr/>
          </a:p>
        </p:txBody>
      </p:sp>
      <p:sp>
        <p:nvSpPr>
          <p:cNvPr id="279" name="Google Shape;279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Minecraft Graphics</a:t>
            </a:r>
            <a:endParaRPr/>
          </a:p>
        </p:txBody>
      </p:sp>
      <p:sp>
        <p:nvSpPr>
          <p:cNvPr id="285" name="Google Shape;285;p2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Default Minecraft Graphics</a:t>
            </a:r>
            <a:endParaRPr/>
          </a:p>
        </p:txBody>
      </p:sp>
      <p:pic>
        <p:nvPicPr>
          <p:cNvPr id="286" name="Google Shape;286;p2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788" y="2991174"/>
            <a:ext cx="5157787" cy="271238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Texture Pack Graphics</a:t>
            </a:r>
            <a:endParaRPr/>
          </a:p>
        </p:txBody>
      </p:sp>
      <p:pic>
        <p:nvPicPr>
          <p:cNvPr id="288" name="Google Shape;288;p29"/>
          <p:cNvPicPr preferRelativeResize="0"/>
          <p:nvPr>
            <p:ph idx="4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2200" y="2972962"/>
            <a:ext cx="5183188" cy="2748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Benefits of a Texture Pack</a:t>
            </a:r>
            <a:endParaRPr/>
          </a:p>
        </p:txBody>
      </p:sp>
      <p:sp>
        <p:nvSpPr>
          <p:cNvPr id="294" name="Google Shape;294;p30"/>
          <p:cNvSpPr txBox="1"/>
          <p:nvPr>
            <p:ph idx="1" type="body"/>
          </p:nvPr>
        </p:nvSpPr>
        <p:spPr>
          <a:xfrm>
            <a:off x="838200" y="1825624"/>
            <a:ext cx="10515600" cy="5032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Texture packs allow for improved graphics within the Minecraft environment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Under default graphics, the First Aid Kit is actually an in-game item called “water bottle” and has the appearance of a vial with water in it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a texture pack, the vial was given a face lift to look like a first aid kit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Shaders can also be used in conjunction with the texture pack to give realistic lighting properties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texture and shader pack currently in use in the screenshots will be provided in the shared drive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Spawning In</a:t>
            </a:r>
            <a:endParaRPr/>
          </a:p>
        </p:txBody>
      </p:sp>
      <p:sp>
        <p:nvSpPr>
          <p:cNvPr id="104" name="Google Shape;104;p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Upon loading the world you will be placed into the start room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you do not appear here you can teleport to this location with the following command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/tp PlayerName -2186 52 177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In the code above, substitute PlayerName with your in-game character name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5" name="Google Shape;105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216095"/>
            <a:ext cx="5181600" cy="3570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Mission Defaults</a:t>
            </a:r>
            <a:endParaRPr/>
          </a:p>
        </p:txBody>
      </p:sp>
      <p:sp>
        <p:nvSpPr>
          <p:cNvPr id="111" name="Google Shape;111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By default, the following features are enabled: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Dog Bark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Observer Map Player Trail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Player Map Paper Trail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Mission Timer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Static Fire/Collapse Perturbations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Critical Victim Fatalities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Player Glow Effect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First Aid Kit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Victim Scoring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Dog Bark</a:t>
            </a:r>
            <a:endParaRPr/>
          </a:p>
        </p:txBody>
      </p:sp>
      <p:pic>
        <p:nvPicPr>
          <p:cNvPr id="117" name="Google Shape;117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27123"/>
            <a:ext cx="5181600" cy="274834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When the dog is in front of a door containing a victim it will bark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dog will bark twice (woof woof) if the victim is yellow, and once (woof) it if is green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player is given a lead (leash) to attach to the dog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Observer Map Player Trail</a:t>
            </a:r>
            <a:endParaRPr/>
          </a:p>
        </p:txBody>
      </p:sp>
      <p:pic>
        <p:nvPicPr>
          <p:cNvPr id="124" name="Google Shape;124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254" y="1825625"/>
            <a:ext cx="478349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player trail is placed on top of the roof to show their movements throughout the building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To get there, a player must be in observer mode and fly over the building (roughly -2131 88 175)</a:t>
            </a:r>
            <a:endParaRPr/>
          </a:p>
        </p:txBody>
      </p:sp>
      <p:sp>
        <p:nvSpPr>
          <p:cNvPr id="126" name="Google Shape;126;p7"/>
          <p:cNvSpPr/>
          <p:nvPr/>
        </p:nvSpPr>
        <p:spPr>
          <a:xfrm>
            <a:off x="3108960" y="1825625"/>
            <a:ext cx="396240" cy="435133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Player Map Player Trail</a:t>
            </a:r>
            <a:endParaRPr/>
          </a:p>
        </p:txBody>
      </p:sp>
      <p:pic>
        <p:nvPicPr>
          <p:cNvPr id="132" name="Google Shape;132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119" y="1825625"/>
            <a:ext cx="4649761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player trail is placed on a building floorplan located on the side of the building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If desired, an observer can be placed over this area for players to use as a map that shows where they’ve been in the environment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This player map does not include victim or perturbation locations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Mission Timer</a:t>
            </a:r>
            <a:endParaRPr/>
          </a:p>
        </p:txBody>
      </p:sp>
      <p:pic>
        <p:nvPicPr>
          <p:cNvPr id="139" name="Google Shape;139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624678"/>
            <a:ext cx="5181600" cy="2753232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 current pilot mission is scheduled to last 15 minutes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 timer is placed on the side of the screen and counts down in seconds</a:t>
            </a:r>
            <a:endParaRPr/>
          </a:p>
        </p:txBody>
      </p:sp>
      <p:sp>
        <p:nvSpPr>
          <p:cNvPr id="141" name="Google Shape;141;p9"/>
          <p:cNvSpPr/>
          <p:nvPr/>
        </p:nvSpPr>
        <p:spPr>
          <a:xfrm>
            <a:off x="5413248" y="3803904"/>
            <a:ext cx="606552" cy="262128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2020-04-02T06:44:18Z</dcterms:created>
  <dc:creator>Chris Corral</dc:creator>
</cp:coreProperties>
</file>